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49" d="100"/>
          <a:sy n="49" d="100"/>
        </p:scale>
        <p:origin x="-67" y="-85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62123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俊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昂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smtClean="0">
                <a:solidFill>
                  <a:schemeClr val="bg1"/>
                </a:solidFill>
                <a:latin typeface="+mj-ea"/>
                <a:ea typeface="+mj-ea"/>
              </a:rPr>
              <a:t>　森 勇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6" y="1796552"/>
            <a:ext cx="8305800" cy="1435100"/>
          </a:xfrm>
          <a:prstGeom prst="rect">
            <a:avLst/>
          </a:prstGeom>
          <a:ln w="1270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ln w="1270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/>
              <a:t>U</a:t>
            </a:r>
            <a:r>
              <a:rPr lang="en-US" altLang="ja-JP" sz="3200" dirty="0" smtClean="0"/>
              <a:t>nity</a:t>
            </a:r>
            <a:r>
              <a:rPr lang="ja-JP" altLang="en-US" sz="3200" dirty="0" smtClean="0"/>
              <a:t>の機能のおかげで実装できた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  <a:p>
            <a:pPr lvl="1"/>
            <a:r>
              <a:rPr lang="en-US" altLang="ja-JP" b="1" dirty="0" smtClean="0"/>
              <a:t>Excel(VBA)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</a:t>
            </a:r>
            <a:r>
              <a:rPr lang="ja-JP" altLang="en-US" sz="2800" dirty="0" smtClean="0"/>
              <a:t>だった</a:t>
            </a:r>
            <a:r>
              <a:rPr lang="ja-JP" altLang="en-US" sz="2800" dirty="0" smtClean="0">
                <a:solidFill>
                  <a:srgbClr val="FF0000"/>
                </a:solidFill>
              </a:rPr>
              <a:t>他</a:t>
            </a:r>
            <a:r>
              <a:rPr lang="ja-JP" altLang="en-US" sz="2800" dirty="0" smtClean="0">
                <a:solidFill>
                  <a:srgbClr val="FF0000"/>
                </a:solidFill>
              </a:rPr>
              <a:t>機能</a:t>
            </a:r>
            <a:r>
              <a:rPr lang="ja-JP" altLang="en-US" sz="2800" dirty="0">
                <a:solidFill>
                  <a:srgbClr val="FF0000"/>
                </a:solidFill>
              </a:rPr>
              <a:t>との</a:t>
            </a:r>
            <a:r>
              <a:rPr lang="ja-JP" altLang="en-US" sz="2800" dirty="0" smtClean="0">
                <a:solidFill>
                  <a:srgbClr val="FF0000"/>
                </a:solidFill>
              </a:rPr>
              <a:t>連携</a:t>
            </a:r>
            <a:r>
              <a:rPr lang="ja-JP" altLang="en-US" sz="2800" dirty="0" smtClean="0">
                <a:solidFill>
                  <a:schemeClr val="tx1"/>
                </a:solidFill>
              </a:rPr>
              <a:t>が</a:t>
            </a:r>
            <a:r>
              <a:rPr lang="ja-JP" altLang="en-US" sz="2800" dirty="0">
                <a:solidFill>
                  <a:schemeClr val="tx1"/>
                </a:solidFill>
              </a:rPr>
              <a:t>しやすくなった</a:t>
            </a:r>
            <a:endParaRPr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7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280"/>
            <a:ext cx="3823545" cy="231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左に移動操作、右にアクション操作とした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綺麗</a:t>
            </a:r>
            <a:r>
              <a:rPr lang="ja-JP" altLang="en-US" sz="2800" dirty="0" smtClean="0">
                <a:solidFill>
                  <a:schemeClr val="tx1"/>
                </a:solidFill>
              </a:rPr>
              <a:t>な</a:t>
            </a:r>
            <a:r>
              <a:rPr lang="ja-JP" altLang="en-US" sz="2800" dirty="0">
                <a:solidFill>
                  <a:schemeClr val="tx1"/>
                </a:solidFill>
              </a:rPr>
              <a:t>エフェクト</a:t>
            </a:r>
            <a:r>
              <a:rPr lang="ja-JP" altLang="en-US" sz="2800" dirty="0" smtClean="0">
                <a:solidFill>
                  <a:schemeClr val="tx1"/>
                </a:solidFill>
              </a:rPr>
              <a:t>が</a:t>
            </a:r>
            <a:r>
              <a:rPr lang="ja-JP" altLang="en-US" sz="2800" dirty="0" smtClean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>
                <a:solidFill>
                  <a:schemeClr val="tx1"/>
                </a:solidFill>
              </a:rPr>
              <a:t>に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</a:t>
            </a:r>
            <a:r>
              <a:rPr lang="ja-JP" altLang="en-US" sz="2800" dirty="0" smtClean="0"/>
              <a:t>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smtClean="0">
                <a:solidFill>
                  <a:srgbClr val="FF0000"/>
                </a:solidFill>
              </a:rPr>
              <a:t>生成</a:t>
            </a:r>
            <a:r>
              <a:rPr lang="ja-JP" altLang="en-US" sz="2800" smtClean="0"/>
              <a:t>する為に使いました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ln w="1270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ln w="127000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2959</TotalTime>
  <Words>524</Words>
  <Application>Microsoft Office PowerPoint</Application>
  <PresentationFormat>ユーザー設定</PresentationFormat>
  <Paragraphs>118</Paragraphs>
  <Slides>11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140</cp:revision>
  <dcterms:created xsi:type="dcterms:W3CDTF">2014-11-18T01:46:47Z</dcterms:created>
  <dcterms:modified xsi:type="dcterms:W3CDTF">2015-02-09T05:18:31Z</dcterms:modified>
</cp:coreProperties>
</file>